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9" r:id="rId3"/>
    <p:sldId id="256" r:id="rId4"/>
    <p:sldId id="266" r:id="rId5"/>
    <p:sldId id="265" r:id="rId6"/>
    <p:sldId id="271" r:id="rId7"/>
    <p:sldId id="274" r:id="rId8"/>
    <p:sldId id="267" r:id="rId9"/>
    <p:sldId id="275" r:id="rId10"/>
    <p:sldId id="272" r:id="rId11"/>
    <p:sldId id="268" r:id="rId12"/>
    <p:sldId id="276" r:id="rId13"/>
    <p:sldId id="273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AEBC3-73CD-48B3-BA52-B47CE0CE5A77}" type="datetimeFigureOut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DB730-B62B-46AA-85C6-CD1F47D4B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63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174B-5399-4AE5-BC60-D11E04EF5B07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82F6-20E2-4F7F-A7CA-F60C0E8FBA3A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396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52FE-AAB7-4894-AE63-BC531BED8B97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99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FF169-BDFD-42AE-975A-6304FD2A946C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29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261A-72C8-4F0F-8764-A24EC9E31F4C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6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FB96-C964-4657-8985-D27357C05437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13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6C48-0D22-4A70-A616-AEC709933151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57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296E-DEA1-4C7C-988D-4EDE3AEF88E4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36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99DB-2D2E-4076-8E89-7CD1A4240166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9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0A47-C5CC-49E7-A344-E16FACB27B2F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49F-79A9-4D9D-885D-A9AF1A6A074E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3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3708-B7A2-4BD7-88FE-7C80BF7627E1}" type="datetime1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4D2D-DF3B-4460-8732-DAC747208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93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Vd6tgcqXUz5hkbX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55182" cy="863311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跟課成果報告：</a:t>
            </a:r>
            <a:r>
              <a:rPr lang="en-US" altLang="zh-TW" dirty="0"/>
              <a:t>EMI Learning Notes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13164"/>
            <a:ext cx="10651836" cy="50522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必修課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，須於期末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1/18</a:t>
            </a:r>
            <a:r>
              <a:rPr lang="zh-TW" altLang="en-US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上傳當學期跟課過程中，所觀察到學生對於該課程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常見的理解困難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、某個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常被詢問的專業知識點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，或學生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常在答題過程中犯的錯誤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，並加以敘述解釋該專業知識的概念及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舉例，若能以圖示加以輔助說明尤佳。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例如：若為「工程數學」的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，可將某公式的原理加以解釋並舉例說明；若為「經濟學」的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，可收集同學常詢問的問題並加以回覆說明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0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②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Application </a:t>
            </a:r>
            <a:r>
              <a:rPr lang="en-US" altLang="zh-TW" dirty="0"/>
              <a:t>Example of the Knowledge Point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828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③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Knowledge Point (FAQ) Description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55678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③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</a:t>
            </a:r>
            <a:r>
              <a:rPr lang="en-US" altLang="zh-TW" dirty="0" smtClean="0"/>
              <a:t>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Explanation </a:t>
            </a:r>
            <a:r>
              <a:rPr lang="en-US" altLang="zh-TW" dirty="0"/>
              <a:t>and Elaboration of the Knowledge Point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36641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③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Application </a:t>
            </a:r>
            <a:r>
              <a:rPr lang="en-US" altLang="zh-TW" dirty="0"/>
              <a:t>Example of the Knowledge Point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976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55182" cy="863311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跟課成果報告：</a:t>
            </a:r>
            <a:r>
              <a:rPr lang="en-US" altLang="zh-TW" dirty="0"/>
              <a:t>EMI Learning Notes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413164"/>
            <a:ext cx="10624127" cy="505229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每學期需提供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依簡報範例撰寫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，上傳</a:t>
            </a:r>
            <a:r>
              <a:rPr lang="en-US" altLang="zh-TW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檔，且合計檔案大小合計不得超過</a:t>
            </a:r>
            <a:r>
              <a:rPr lang="en-US" altLang="zh-TW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10MB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：報告以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自行設計之課程內容為主，若引用素材應符合智慧財產權相關規定，如有違反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，相關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法律責任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自行負責，該簡報之著作財產權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屬原作者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，雙語辦公室得以任何形式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方式，無償公開於本校相關網站供師生瀏覽下載。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路徑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https://forms.gle/Vd6tgcqXUz5hkbXBA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EMI Learning Notes-[EMI Course Name]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54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TA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跟課成果報告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174836"/>
            <a:ext cx="9144000" cy="18288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補助學期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別：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113-01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學號：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XXXXXXXXX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Notes-[EMI Course Name]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49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39999" y="2419061"/>
            <a:ext cx="7287491" cy="19018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Notes</a:t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Course Name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endParaRPr lang="zh-TW" altLang="en-US" sz="4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3364" y="4959928"/>
            <a:ext cx="3870036" cy="1089891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姓名：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指導教授：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6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Knowledge Point (FAQ) Description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56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Explanation </a:t>
            </a:r>
            <a:r>
              <a:rPr lang="en-US" altLang="zh-TW" dirty="0"/>
              <a:t>and Elaboration of the Knowledge Point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93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Application </a:t>
            </a:r>
            <a:r>
              <a:rPr lang="en-US" altLang="zh-TW" dirty="0"/>
              <a:t>Example of the Knowledge Point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18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②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Knowledge Point (FAQ) Description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2451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EMI Learning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②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EMI Learning Notes-[</a:t>
            </a:r>
            <a:r>
              <a:rPr lang="en-US" altLang="zh-TW" dirty="0" smtClean="0">
                <a:solidFill>
                  <a:srgbClr val="0000FF"/>
                </a:solidFill>
              </a:rPr>
              <a:t>EMI Course Name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4D2D-DF3B-4460-8732-DAC74720800B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Explanation </a:t>
            </a:r>
            <a:r>
              <a:rPr lang="en-US" altLang="zh-TW" dirty="0"/>
              <a:t>and Elaboration of the Knowledge Point</a:t>
            </a:r>
            <a:r>
              <a:rPr lang="zh-TW" altLang="en-US" dirty="0" smtClean="0"/>
              <a:t>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5782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506</Words>
  <Application>Microsoft Office PowerPoint</Application>
  <PresentationFormat>寬螢幕</PresentationFormat>
  <Paragraphs>60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Calibri Light</vt:lpstr>
      <vt:lpstr>Office 佈景主題</vt:lpstr>
      <vt:lpstr>跟課成果報告：EMI Learning Notes</vt:lpstr>
      <vt:lpstr>跟課成果報告：EMI Learning Notes</vt:lpstr>
      <vt:lpstr>EMI TA跟課成果報告</vt:lpstr>
      <vt:lpstr>EMI Learning Notes Course Name：XXXXX</vt:lpstr>
      <vt:lpstr>【EMI Learning Note ①】</vt:lpstr>
      <vt:lpstr>【EMI Learning Note ①】</vt:lpstr>
      <vt:lpstr>【EMI Learning Note ①】</vt:lpstr>
      <vt:lpstr>【EMI Learning Note ②】</vt:lpstr>
      <vt:lpstr>【EMI Learning Note ②】</vt:lpstr>
      <vt:lpstr>【EMI Learning Note ②】</vt:lpstr>
      <vt:lpstr>【EMI Learning Note ③】</vt:lpstr>
      <vt:lpstr>【EMI Learning Note ③】</vt:lpstr>
      <vt:lpstr>【EMI Learning Note ③】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雙語計畫</dc:creator>
  <cp:lastModifiedBy>雙語計畫</cp:lastModifiedBy>
  <cp:revision>36</cp:revision>
  <dcterms:created xsi:type="dcterms:W3CDTF">2024-08-16T03:39:37Z</dcterms:created>
  <dcterms:modified xsi:type="dcterms:W3CDTF">2024-10-11T09:17:25Z</dcterms:modified>
</cp:coreProperties>
</file>